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5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9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0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0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8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1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B215-DD01-4BD6-92CE-EC816A29E27C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3429-9197-42A8-82FC-9299D15B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436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078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26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713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534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81282" cy="6964471"/>
          </a:xfrm>
        </p:spPr>
      </p:pic>
    </p:spTree>
    <p:extLst>
      <p:ext uri="{BB962C8B-B14F-4D97-AF65-F5344CB8AC3E}">
        <p14:creationId xmlns:p14="http://schemas.microsoft.com/office/powerpoint/2010/main" val="87627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859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0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92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807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340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178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82" y="-43841"/>
            <a:ext cx="12381282" cy="6964471"/>
          </a:xfrm>
        </p:spPr>
      </p:pic>
    </p:spTree>
    <p:extLst>
      <p:ext uri="{BB962C8B-B14F-4D97-AF65-F5344CB8AC3E}">
        <p14:creationId xmlns:p14="http://schemas.microsoft.com/office/powerpoint/2010/main" val="69445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2019-02-08T13:48:30Z</dcterms:created>
  <dcterms:modified xsi:type="dcterms:W3CDTF">2019-02-08T13:48:43Z</dcterms:modified>
</cp:coreProperties>
</file>